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erriweather" pitchFamily="2" charset="77"/>
      <p:regular r:id="rId15"/>
      <p:bold r:id="rId16"/>
      <p:italic r:id="rId17"/>
      <p:boldItalic r:id="rId18"/>
    </p:embeddedFon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Roboto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8"/>
  </p:normalViewPr>
  <p:slideViewPr>
    <p:cSldViewPr snapToGrid="0">
      <p:cViewPr varScale="1">
        <p:scale>
          <a:sx n="133" d="100"/>
          <a:sy n="133" d="100"/>
        </p:scale>
        <p:origin x="5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b9351fd9e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b9351fd9e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b9351fd9e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b9351fd9e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b9351fd9e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b9351fd9e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b97e092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b97e092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b9351fd9e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b9351fd9e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b9351fd9e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b9351fd9e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9351fd9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9351fd9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b9351fd9e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b9351fd9e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b9351fd9e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b9351fd9e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b9351fd9e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b9351fd9e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b9351fd9e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b9351fd9e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021450" y="268050"/>
            <a:ext cx="5894700" cy="19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(DES)REGULAMENTAÇÃO GLOBAL, CULTURA E TRABALHO NO CAPITALISMO CIBERNÉTICO</a:t>
            </a:r>
            <a:endParaRPr sz="30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091700" y="3543600"/>
            <a:ext cx="5824500" cy="9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PROF. DR. MARCOS GUEDES (UFPE)</a:t>
            </a:r>
            <a:endParaRPr sz="1800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COORDENADOR-GERAL DA REDE CTIDC</a:t>
            </a:r>
            <a:endParaRPr sz="1800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50" y="1260925"/>
            <a:ext cx="2555174" cy="228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14" y="1505700"/>
            <a:ext cx="3443380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Montserrat"/>
                <a:ea typeface="Montserrat"/>
                <a:cs typeface="Montserrat"/>
                <a:sym typeface="Montserrat"/>
              </a:rPr>
              <a:t>TRABALHO E MEIO AMBIENTE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Fazenda orgânica em Vermont, EUA.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Foto: Robert Nickelsberg/Getty Images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Drone sobrevoando fazenda.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Foto: dvoinik/Fotolia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25" y="1505700"/>
            <a:ext cx="3999899" cy="224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400" y="1734062"/>
            <a:ext cx="3999899" cy="179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14" y="1505700"/>
            <a:ext cx="3443380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Montserrat"/>
                <a:ea typeface="Montserrat"/>
                <a:cs typeface="Montserrat"/>
                <a:sym typeface="Montserrat"/>
              </a:rPr>
              <a:t>NOVA GEOPOLÍTICA DO TRABALHO MUNDIAL?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2"/>
          </p:nvPr>
        </p:nvSpPr>
        <p:spPr>
          <a:xfrm>
            <a:off x="5733525" y="1505700"/>
            <a:ext cx="30987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Sul e Leste do continente asiático à noite, 2012.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Foto: NASA Earth Observatory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64800"/>
            <a:ext cx="5733525" cy="387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14" y="1505700"/>
            <a:ext cx="3443380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14" y="1505700"/>
            <a:ext cx="3443380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Montserrat"/>
                <a:ea typeface="Montserrat"/>
                <a:cs typeface="Montserrat"/>
                <a:sym typeface="Montserrat"/>
              </a:rPr>
              <a:t>TRABALHO E IDENTIDADE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5524025" y="1505700"/>
            <a:ext cx="33084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Vetor gráfico mostrando silhuetas e roupas que remontam à diferentes profissões.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Imagem: autor desconhecido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264800"/>
            <a:ext cx="5524024" cy="387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14" y="1505700"/>
            <a:ext cx="3443380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Montserrat"/>
                <a:ea typeface="Montserrat"/>
                <a:cs typeface="Montserrat"/>
                <a:sym typeface="Montserrat"/>
              </a:rPr>
              <a:t>DESIGUALDADE E TRABALHO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Trabalhadores imigrantes colhendo cebolas na Geórgia, EUA.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Foto: AP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Trabalhadores da FoxConn, empresa acusada de graves violações de direitos trabalhistas.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Foto: Ym Yik/European Pressphoto Agency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834354"/>
            <a:ext cx="3999900" cy="225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400" y="1493950"/>
            <a:ext cx="3999900" cy="2593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14" y="1505700"/>
            <a:ext cx="3443380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Montserrat"/>
                <a:ea typeface="Montserrat"/>
                <a:cs typeface="Montserrat"/>
                <a:sym typeface="Montserrat"/>
              </a:rPr>
              <a:t>TECNOLOGIA E REVOLUÇÃO CIENTÍFICA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5604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Escavadeira à Vapor Darby, de 1878.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Foto: Autor desconhecido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4693775" y="1505700"/>
            <a:ext cx="3744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100" y="1295014"/>
            <a:ext cx="5271900" cy="3848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14" y="1505700"/>
            <a:ext cx="3443380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Montserrat"/>
                <a:ea typeface="Montserrat"/>
                <a:cs typeface="Montserrat"/>
                <a:sym typeface="Montserrat"/>
              </a:rPr>
              <a:t>FICÇÃO CIENTÍFICA E REALIDADE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0" y="1574988"/>
            <a:ext cx="2712300" cy="3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Capas das primeiras edições de: 1984, de George Orwell (lançado em 1949); Admirável Mundo Novo, de Aldous Huxley (lançado em 1932), e; Neuromancer, de William Gibson (lançado em 1984). Estes livros são considerados clássicos da ficção científica, e se mostram cada vez mais reais.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Artes de Capa: Secker and Warburg; Chatto &amp; Windus; Ace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312" y="1575000"/>
            <a:ext cx="2096331" cy="32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406" y="1575000"/>
            <a:ext cx="2133645" cy="32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9796" y="1575000"/>
            <a:ext cx="1914279" cy="32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14" y="1505700"/>
            <a:ext cx="3443380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INTERNET, REDES SOCIAIS E AUTOMATISMO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Centro de Moderadores do Facebook em Berlim, Alemanha.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Foto: Soeren Stache/Getty Images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Representação artística de cérebro de inteligência artificial.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Imagem: autor desconhecido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505700"/>
            <a:ext cx="3999900" cy="258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400" y="1696613"/>
            <a:ext cx="3999900" cy="219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14" y="1505700"/>
            <a:ext cx="3443380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Montserrat"/>
                <a:ea typeface="Montserrat"/>
                <a:cs typeface="Montserrat"/>
                <a:sym typeface="Montserrat"/>
              </a:rPr>
              <a:t>O CASO DOS BANCOS E DA EDUCAÇÃO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Agência do Banco Brasileiro de Descontos (Bradesco),  1943.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Foto: Imprensa Bradesco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Layout moderno de agência do Bradesco, 2017.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Foto: Reclame Aqui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25" y="1505700"/>
            <a:ext cx="3999901" cy="24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850" y="1505699"/>
            <a:ext cx="3814995" cy="24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14" y="1505700"/>
            <a:ext cx="3443380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Montserrat"/>
                <a:ea typeface="Montserrat"/>
                <a:cs typeface="Montserrat"/>
                <a:sym typeface="Montserrat"/>
              </a:rPr>
              <a:t>INTELIGÊNCIA ARTIFICIAL E TRABALHO INTELECTUAL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1287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Representação artística da dicotomia entre cérebro humano e inteligência artificial.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Imagem: Facebook Code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453" y="1448025"/>
            <a:ext cx="5391876" cy="333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14" y="1505700"/>
            <a:ext cx="3443380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154575" y="500925"/>
            <a:ext cx="88818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Montserrat"/>
                <a:ea typeface="Montserrat"/>
                <a:cs typeface="Montserrat"/>
                <a:sym typeface="Montserrat"/>
              </a:rPr>
              <a:t>NOVAS FORMAS DE TRABALHO (O FIM DO TRABALHO)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2"/>
          </p:nvPr>
        </p:nvSpPr>
        <p:spPr>
          <a:xfrm>
            <a:off x="6759625" y="1505700"/>
            <a:ext cx="2220300" cy="32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Infográficos contendo a evolução do conceito de emprego e as habilidades exigidas no mercado de trabalho contemporâneo.</a:t>
            </a:r>
            <a:b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Imagens: autor(es) desconhecido(s)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4225"/>
            <a:ext cx="2732735" cy="38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725" y="1284225"/>
            <a:ext cx="3966690" cy="38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Macintosh PowerPoint</Application>
  <PresentationFormat>Apresentação na tela (16:9)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Merriweather</vt:lpstr>
      <vt:lpstr>Roboto</vt:lpstr>
      <vt:lpstr>Montserrat</vt:lpstr>
      <vt:lpstr>Arial</vt:lpstr>
      <vt:lpstr>Paradigm</vt:lpstr>
      <vt:lpstr>(DES)REGULAMENTAÇÃO GLOBAL, CULTURA E TRABALHO NO CAPITALISMO CIBERNÉTICO</vt:lpstr>
      <vt:lpstr>TRABALHO E IDENTIDADE</vt:lpstr>
      <vt:lpstr>DESIGUALDADE E TRABALHO</vt:lpstr>
      <vt:lpstr>TECNOLOGIA E REVOLUÇÃO CIENTÍFICA</vt:lpstr>
      <vt:lpstr>FICÇÃO CIENTÍFICA E REALIDADE</vt:lpstr>
      <vt:lpstr>INTERNET, REDES SOCIAIS E AUTOMATISMO</vt:lpstr>
      <vt:lpstr>O CASO DOS BANCOS E DA EDUCAÇÃO</vt:lpstr>
      <vt:lpstr>INTELIGÊNCIA ARTIFICIAL E TRABALHO INTELECTUAL</vt:lpstr>
      <vt:lpstr>NOVAS FORMAS DE TRABALHO (O FIM DO TRABALHO)</vt:lpstr>
      <vt:lpstr>TRABALHO E MEIO AMBIENTE</vt:lpstr>
      <vt:lpstr>NOVA GEOPOLÍTICA DO TRABALHO MUNDIAL?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(DES)REGULAMENTAÇÃO GLOBAL, CULTURA E TRABALHO NO CAPITALISMO CIBERNÉTICO</dc:title>
  <cp:lastModifiedBy>Gills Vilar Lopes</cp:lastModifiedBy>
  <cp:revision>2</cp:revision>
  <cp:lastPrinted>2019-07-02T01:51:31Z</cp:lastPrinted>
  <dcterms:modified xsi:type="dcterms:W3CDTF">2019-07-02T01:52:08Z</dcterms:modified>
</cp:coreProperties>
</file>